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AB58-671F-4B47-BCC7-887BB5E873B6}" type="datetimeFigureOut">
              <a:rPr lang="en-US" smtClean="0"/>
              <a:t>15/7/2011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F7A0-74A3-44A6-BB3D-EA925A98A20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AB58-671F-4B47-BCC7-887BB5E873B6}" type="datetimeFigureOut">
              <a:rPr lang="en-US" smtClean="0"/>
              <a:t>15/7/2011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F7A0-74A3-44A6-BB3D-EA925A98A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AB58-671F-4B47-BCC7-887BB5E873B6}" type="datetimeFigureOut">
              <a:rPr lang="en-US" smtClean="0"/>
              <a:t>15/7/2011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F7A0-74A3-44A6-BB3D-EA925A98A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AB58-671F-4B47-BCC7-887BB5E873B6}" type="datetimeFigureOut">
              <a:rPr lang="en-US" smtClean="0"/>
              <a:t>15/7/2011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F7A0-74A3-44A6-BB3D-EA925A98A2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AB58-671F-4B47-BCC7-887BB5E873B6}" type="datetimeFigureOut">
              <a:rPr lang="en-US" smtClean="0"/>
              <a:t>15/7/2011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F7A0-74A3-44A6-BB3D-EA925A98A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AB58-671F-4B47-BCC7-887BB5E873B6}" type="datetimeFigureOut">
              <a:rPr lang="en-US" smtClean="0"/>
              <a:t>15/7/2011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F7A0-74A3-44A6-BB3D-EA925A98A2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AB58-671F-4B47-BCC7-887BB5E873B6}" type="datetimeFigureOut">
              <a:rPr lang="en-US" smtClean="0"/>
              <a:t>15/7/2011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F7A0-74A3-44A6-BB3D-EA925A98A2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AB58-671F-4B47-BCC7-887BB5E873B6}" type="datetimeFigureOut">
              <a:rPr lang="en-US" smtClean="0"/>
              <a:t>15/7/2011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F7A0-74A3-44A6-BB3D-EA925A98A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AB58-671F-4B47-BCC7-887BB5E873B6}" type="datetimeFigureOut">
              <a:rPr lang="en-US" smtClean="0"/>
              <a:t>15/7/2011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F7A0-74A3-44A6-BB3D-EA925A98A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AB58-671F-4B47-BCC7-887BB5E873B6}" type="datetimeFigureOut">
              <a:rPr lang="en-US" smtClean="0"/>
              <a:t>15/7/2011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F7A0-74A3-44A6-BB3D-EA925A98A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AB58-671F-4B47-BCC7-887BB5E873B6}" type="datetimeFigureOut">
              <a:rPr lang="en-US" smtClean="0"/>
              <a:t>15/7/2011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F7A0-74A3-44A6-BB3D-EA925A98A20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EBAB58-671F-4B47-BCC7-887BB5E873B6}" type="datetimeFigureOut">
              <a:rPr lang="en-US" smtClean="0"/>
              <a:t>15/7/2011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84F7A0-74A3-44A6-BB3D-EA925A98A2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5562600" cy="54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358588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نسبة المشاركين بين ذكور وإناث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57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358588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نسبة المشاركين بحسب الأعمار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9200"/>
            <a:ext cx="5486400" cy="5517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005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358588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نسبة المشاركين بحسب مكان السكن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51475"/>
            <a:ext cx="5867400" cy="565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812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</TotalTime>
  <Words>14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Slipstream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Abi-Khalil</dc:creator>
  <cp:lastModifiedBy>Tony Abi-Khalil</cp:lastModifiedBy>
  <cp:revision>1</cp:revision>
  <dcterms:created xsi:type="dcterms:W3CDTF">2011-07-15T06:24:06Z</dcterms:created>
  <dcterms:modified xsi:type="dcterms:W3CDTF">2011-07-15T06:33:37Z</dcterms:modified>
</cp:coreProperties>
</file>